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6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42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74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750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4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01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29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069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17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8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655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E35AD-E5AB-43AC-BFA1-BC103D7CA7B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00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E35AD-E5AB-43AC-BFA1-BC103D7CA7B0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32228-D94B-4BF0-B199-7981514468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55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Chiba</a:t>
            </a:r>
            <a:r>
              <a:rPr lang="ja-JP" altLang="en-US"/>
              <a:t> </a:t>
            </a:r>
            <a:r>
              <a:rPr kumimoji="1" lang="en-US" altLang="ja-JP" smtClean="0"/>
              <a:t>campaign </a:t>
            </a:r>
            <a:r>
              <a:rPr kumimoji="1" lang="en-US" altLang="ja-JP" dirty="0" smtClean="0"/>
              <a:t>2019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708943"/>
            <a:ext cx="9144000" cy="1655762"/>
          </a:xfrm>
        </p:spPr>
        <p:txBody>
          <a:bodyPr/>
          <a:lstStyle/>
          <a:p>
            <a:pPr algn="r"/>
            <a:r>
              <a:rPr kumimoji="1" lang="en-US" altLang="ja-JP" dirty="0" smtClean="0"/>
              <a:t>Yamaguchi </a:t>
            </a:r>
            <a:r>
              <a:rPr kumimoji="1" lang="en-US" altLang="ja-JP" dirty="0" err="1" smtClean="0"/>
              <a:t>Kodai</a:t>
            </a:r>
            <a:endParaRPr kumimoji="1" lang="en-US" altLang="ja-JP" dirty="0" smtClean="0"/>
          </a:p>
          <a:p>
            <a:pPr algn="r"/>
            <a:r>
              <a:rPr lang="en-US" altLang="ja-JP" dirty="0" smtClean="0"/>
              <a:t>11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25</a:t>
            </a:r>
            <a:r>
              <a:rPr lang="ja-JP" altLang="en-US" dirty="0" smtClean="0"/>
              <a:t>日</a:t>
            </a:r>
            <a:r>
              <a:rPr lang="ja-JP" altLang="en-US" dirty="0" smtClean="0"/>
              <a:t>更新</a:t>
            </a:r>
            <a:endParaRPr lang="en-US" altLang="ja-JP" dirty="0" smtClean="0"/>
          </a:p>
          <a:p>
            <a:pPr algn="r"/>
            <a:r>
              <a:rPr kumimoji="1" lang="en-US" altLang="ja-JP" dirty="0" smtClean="0"/>
              <a:t>DN=329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38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AAOD(500 nm) and </a:t>
            </a:r>
            <a:r>
              <a:rPr lang="en-US" altLang="ja-JP" dirty="0" smtClean="0"/>
              <a:t>BC</a:t>
            </a:r>
            <a:r>
              <a:rPr kumimoji="1" lang="en-US" altLang="ja-JP" dirty="0" smtClean="0"/>
              <a:t>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5" y="1066800"/>
            <a:ext cx="7090606" cy="5317955"/>
          </a:xfrm>
        </p:spPr>
      </p:pic>
    </p:spTree>
    <p:extLst>
      <p:ext uri="{BB962C8B-B14F-4D97-AF65-F5344CB8AC3E}">
        <p14:creationId xmlns:p14="http://schemas.microsoft.com/office/powerpoint/2010/main" val="1465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BC/PM2.5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888" y="1227220"/>
            <a:ext cx="7070222" cy="5302667"/>
          </a:xfrm>
        </p:spPr>
      </p:pic>
    </p:spTree>
    <p:extLst>
      <p:ext uri="{BB962C8B-B14F-4D97-AF65-F5344CB8AC3E}">
        <p14:creationId xmlns:p14="http://schemas.microsoft.com/office/powerpoint/2010/main" val="265213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Direction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05" y="1187117"/>
            <a:ext cx="6931189" cy="5198392"/>
          </a:xfrm>
        </p:spPr>
      </p:pic>
    </p:spTree>
    <p:extLst>
      <p:ext uri="{BB962C8B-B14F-4D97-AF65-F5344CB8AC3E}">
        <p14:creationId xmlns:p14="http://schemas.microsoft.com/office/powerpoint/2010/main" val="35374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Wind Speed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819" y="1345302"/>
            <a:ext cx="6752360" cy="5064270"/>
          </a:xfrm>
        </p:spPr>
      </p:pic>
    </p:spTree>
    <p:extLst>
      <p:ext uri="{BB962C8B-B14F-4D97-AF65-F5344CB8AC3E}">
        <p14:creationId xmlns:p14="http://schemas.microsoft.com/office/powerpoint/2010/main" val="16690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155" y="1131762"/>
            <a:ext cx="7015689" cy="5261767"/>
          </a:xfrm>
        </p:spPr>
      </p:pic>
    </p:spTree>
    <p:extLst>
      <p:ext uri="{BB962C8B-B14F-4D97-AF65-F5344CB8AC3E}">
        <p14:creationId xmlns:p14="http://schemas.microsoft.com/office/powerpoint/2010/main" val="160241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dirty="0" smtClean="0"/>
              <a:t>SSA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291" y="1161841"/>
            <a:ext cx="6911417" cy="5183562"/>
          </a:xfrm>
        </p:spPr>
      </p:pic>
    </p:spTree>
    <p:extLst>
      <p:ext uri="{BB962C8B-B14F-4D97-AF65-F5344CB8AC3E}">
        <p14:creationId xmlns:p14="http://schemas.microsoft.com/office/powerpoint/2010/main" val="12552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AAOD (380,500,870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471" y="1360363"/>
            <a:ext cx="6775057" cy="5081293"/>
          </a:xfrm>
        </p:spPr>
      </p:pic>
    </p:spTree>
    <p:extLst>
      <p:ext uri="{BB962C8B-B14F-4D97-AF65-F5344CB8AC3E}">
        <p14:creationId xmlns:p14="http://schemas.microsoft.com/office/powerpoint/2010/main" val="339486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7473" y="1141790"/>
            <a:ext cx="7017053" cy="5262790"/>
          </a:xfrm>
        </p:spPr>
      </p:pic>
    </p:spTree>
    <p:extLst>
      <p:ext uri="{BB962C8B-B14F-4D97-AF65-F5344CB8AC3E}">
        <p14:creationId xmlns:p14="http://schemas.microsoft.com/office/powerpoint/2010/main" val="15986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AAE (340~870 nm)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02" y="1207962"/>
            <a:ext cx="6903394" cy="5177546"/>
          </a:xfrm>
        </p:spPr>
      </p:pic>
    </p:spTree>
    <p:extLst>
      <p:ext uri="{BB962C8B-B14F-4D97-AF65-F5344CB8AC3E}">
        <p14:creationId xmlns:p14="http://schemas.microsoft.com/office/powerpoint/2010/main" val="15826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637" y="1232025"/>
            <a:ext cx="6731277" cy="5048457"/>
          </a:xfrm>
        </p:spPr>
      </p:pic>
    </p:spTree>
    <p:extLst>
      <p:ext uri="{BB962C8B-B14F-4D97-AF65-F5344CB8AC3E}">
        <p14:creationId xmlns:p14="http://schemas.microsoft.com/office/powerpoint/2010/main" val="20861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AOD(500 nm) and BC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4" y="1066800"/>
            <a:ext cx="7090608" cy="5317956"/>
          </a:xfrm>
        </p:spPr>
      </p:pic>
    </p:spTree>
    <p:extLst>
      <p:ext uri="{BB962C8B-B14F-4D97-AF65-F5344CB8AC3E}">
        <p14:creationId xmlns:p14="http://schemas.microsoft.com/office/powerpoint/2010/main" val="24070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AOD(500 nm) and PM2.5 (1h)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694" y="1066800"/>
            <a:ext cx="7090608" cy="5317955"/>
          </a:xfrm>
        </p:spPr>
      </p:pic>
    </p:spTree>
    <p:extLst>
      <p:ext uri="{BB962C8B-B14F-4D97-AF65-F5344CB8AC3E}">
        <p14:creationId xmlns:p14="http://schemas.microsoft.com/office/powerpoint/2010/main" val="13706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74</Words>
  <Application>Microsoft Office PowerPoint</Application>
  <PresentationFormat>ワイド画面</PresentationFormat>
  <Paragraphs>16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7" baseType="lpstr">
      <vt:lpstr>游ゴシック</vt:lpstr>
      <vt:lpstr>游ゴシック Light</vt:lpstr>
      <vt:lpstr>Arial</vt:lpstr>
      <vt:lpstr>Office テーマ</vt:lpstr>
      <vt:lpstr>Chiba campaign 2019</vt:lpstr>
      <vt:lpstr>AOD (380,500,870 nm)</vt:lpstr>
      <vt:lpstr>SSA (380,500,870 nm)</vt:lpstr>
      <vt:lpstr>AAOD (380,500,870 nm)</vt:lpstr>
      <vt:lpstr>AE</vt:lpstr>
      <vt:lpstr>AAE (340~870 nm)</vt:lpstr>
      <vt:lpstr>PM2.5 (1h)</vt:lpstr>
      <vt:lpstr>AOD(500 nm) and BC (1h)</vt:lpstr>
      <vt:lpstr>AOD(500 nm) and PM2.5 (1h)</vt:lpstr>
      <vt:lpstr>AAOD(500 nm) and BC (1h)</vt:lpstr>
      <vt:lpstr>BC/PM2.5 (1h)</vt:lpstr>
      <vt:lpstr>Wind Direction (1h)</vt:lpstr>
      <vt:lpstr>Wind Speed (1h)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Chiba-campaign</dc:title>
  <dc:creator>Hewlett-Packard Company</dc:creator>
  <cp:lastModifiedBy>Hewlett-Packard Company</cp:lastModifiedBy>
  <cp:revision>14</cp:revision>
  <dcterms:created xsi:type="dcterms:W3CDTF">2019-11-19T11:45:27Z</dcterms:created>
  <dcterms:modified xsi:type="dcterms:W3CDTF">2019-11-25T03:23:43Z</dcterms:modified>
</cp:coreProperties>
</file>